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34" r:id="rId2"/>
    <p:sldId id="273" r:id="rId3"/>
    <p:sldId id="272" r:id="rId4"/>
    <p:sldId id="283" r:id="rId5"/>
    <p:sldId id="259" r:id="rId6"/>
    <p:sldId id="260" r:id="rId7"/>
    <p:sldId id="262" r:id="rId8"/>
    <p:sldId id="274" r:id="rId9"/>
    <p:sldId id="276" r:id="rId10"/>
    <p:sldId id="287" r:id="rId11"/>
    <p:sldId id="291" r:id="rId12"/>
    <p:sldId id="280" r:id="rId13"/>
    <p:sldId id="290" r:id="rId14"/>
    <p:sldId id="335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77" d="100"/>
          <a:sy n="77" d="100"/>
        </p:scale>
        <p:origin x="576" y="12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75768356-FA24-41F8-B43F-A805B30AB935}"/>
    <pc:docChg chg="delSld">
      <pc:chgData name="Peter McQuillan" userId="a798018f86a4f6e0" providerId="LiveId" clId="{75768356-FA24-41F8-B43F-A805B30AB935}" dt="2020-11-18T03:49:07.394" v="30" actId="47"/>
      <pc:docMkLst>
        <pc:docMk/>
      </pc:docMkLst>
      <pc:sldChg chg="del">
        <pc:chgData name="Peter McQuillan" userId="a798018f86a4f6e0" providerId="LiveId" clId="{75768356-FA24-41F8-B43F-A805B30AB935}" dt="2020-11-18T03:48:40.972" v="1" actId="47"/>
        <pc:sldMkLst>
          <pc:docMk/>
          <pc:sldMk cId="0" sldId="256"/>
        </pc:sldMkLst>
      </pc:sldChg>
      <pc:sldChg chg="del">
        <pc:chgData name="Peter McQuillan" userId="a798018f86a4f6e0" providerId="LiveId" clId="{75768356-FA24-41F8-B43F-A805B30AB935}" dt="2020-11-18T03:48:42.597" v="3" actId="47"/>
        <pc:sldMkLst>
          <pc:docMk/>
          <pc:sldMk cId="0" sldId="258"/>
        </pc:sldMkLst>
      </pc:sldChg>
      <pc:sldChg chg="del">
        <pc:chgData name="Peter McQuillan" userId="a798018f86a4f6e0" providerId="LiveId" clId="{75768356-FA24-41F8-B43F-A805B30AB935}" dt="2020-11-18T03:48:50.133" v="16" actId="47"/>
        <pc:sldMkLst>
          <pc:docMk/>
          <pc:sldMk cId="0" sldId="261"/>
        </pc:sldMkLst>
      </pc:sldChg>
      <pc:sldChg chg="del">
        <pc:chgData name="Peter McQuillan" userId="a798018f86a4f6e0" providerId="LiveId" clId="{75768356-FA24-41F8-B43F-A805B30AB935}" dt="2020-11-18T03:48:46.108" v="9" actId="47"/>
        <pc:sldMkLst>
          <pc:docMk/>
          <pc:sldMk cId="0" sldId="263"/>
        </pc:sldMkLst>
      </pc:sldChg>
      <pc:sldChg chg="del">
        <pc:chgData name="Peter McQuillan" userId="a798018f86a4f6e0" providerId="LiveId" clId="{75768356-FA24-41F8-B43F-A805B30AB935}" dt="2020-11-18T03:48:48.068" v="14" actId="47"/>
        <pc:sldMkLst>
          <pc:docMk/>
          <pc:sldMk cId="0" sldId="264"/>
        </pc:sldMkLst>
      </pc:sldChg>
      <pc:sldChg chg="del">
        <pc:chgData name="Peter McQuillan" userId="a798018f86a4f6e0" providerId="LiveId" clId="{75768356-FA24-41F8-B43F-A805B30AB935}" dt="2020-11-18T03:48:47.262" v="10" actId="47"/>
        <pc:sldMkLst>
          <pc:docMk/>
          <pc:sldMk cId="0" sldId="265"/>
        </pc:sldMkLst>
      </pc:sldChg>
      <pc:sldChg chg="del">
        <pc:chgData name="Peter McQuillan" userId="a798018f86a4f6e0" providerId="LiveId" clId="{75768356-FA24-41F8-B43F-A805B30AB935}" dt="2020-11-18T03:48:50.661" v="18" actId="47"/>
        <pc:sldMkLst>
          <pc:docMk/>
          <pc:sldMk cId="0" sldId="267"/>
        </pc:sldMkLst>
      </pc:sldChg>
      <pc:sldChg chg="del">
        <pc:chgData name="Peter McQuillan" userId="a798018f86a4f6e0" providerId="LiveId" clId="{75768356-FA24-41F8-B43F-A805B30AB935}" dt="2020-11-18T03:48:42.206" v="2" actId="47"/>
        <pc:sldMkLst>
          <pc:docMk/>
          <pc:sldMk cId="0" sldId="268"/>
        </pc:sldMkLst>
      </pc:sldChg>
      <pc:sldChg chg="del">
        <pc:chgData name="Peter McQuillan" userId="a798018f86a4f6e0" providerId="LiveId" clId="{75768356-FA24-41F8-B43F-A805B30AB935}" dt="2020-11-18T03:48:51.386" v="19" actId="47"/>
        <pc:sldMkLst>
          <pc:docMk/>
          <pc:sldMk cId="0" sldId="270"/>
        </pc:sldMkLst>
      </pc:sldChg>
      <pc:sldChg chg="del">
        <pc:chgData name="Peter McQuillan" userId="a798018f86a4f6e0" providerId="LiveId" clId="{75768356-FA24-41F8-B43F-A805B30AB935}" dt="2020-11-18T03:49:06.690" v="29" actId="47"/>
        <pc:sldMkLst>
          <pc:docMk/>
          <pc:sldMk cId="0" sldId="275"/>
        </pc:sldMkLst>
      </pc:sldChg>
      <pc:sldChg chg="del">
        <pc:chgData name="Peter McQuillan" userId="a798018f86a4f6e0" providerId="LiveId" clId="{75768356-FA24-41F8-B43F-A805B30AB935}" dt="2020-11-18T03:49:02.605" v="24" actId="47"/>
        <pc:sldMkLst>
          <pc:docMk/>
          <pc:sldMk cId="0" sldId="277"/>
        </pc:sldMkLst>
      </pc:sldChg>
      <pc:sldChg chg="del">
        <pc:chgData name="Peter McQuillan" userId="a798018f86a4f6e0" providerId="LiveId" clId="{75768356-FA24-41F8-B43F-A805B30AB935}" dt="2020-11-18T03:49:04.455" v="26" actId="47"/>
        <pc:sldMkLst>
          <pc:docMk/>
          <pc:sldMk cId="0" sldId="278"/>
        </pc:sldMkLst>
      </pc:sldChg>
      <pc:sldChg chg="del">
        <pc:chgData name="Peter McQuillan" userId="a798018f86a4f6e0" providerId="LiveId" clId="{75768356-FA24-41F8-B43F-A805B30AB935}" dt="2020-11-18T03:49:01.214" v="22" actId="47"/>
        <pc:sldMkLst>
          <pc:docMk/>
          <pc:sldMk cId="0" sldId="279"/>
        </pc:sldMkLst>
      </pc:sldChg>
      <pc:sldChg chg="del">
        <pc:chgData name="Peter McQuillan" userId="a798018f86a4f6e0" providerId="LiveId" clId="{75768356-FA24-41F8-B43F-A805B30AB935}" dt="2020-11-18T03:49:01.764" v="23" actId="47"/>
        <pc:sldMkLst>
          <pc:docMk/>
          <pc:sldMk cId="0" sldId="281"/>
        </pc:sldMkLst>
      </pc:sldChg>
      <pc:sldChg chg="del">
        <pc:chgData name="Peter McQuillan" userId="a798018f86a4f6e0" providerId="LiveId" clId="{75768356-FA24-41F8-B43F-A805B30AB935}" dt="2020-11-18T03:49:03.321" v="25" actId="47"/>
        <pc:sldMkLst>
          <pc:docMk/>
          <pc:sldMk cId="0" sldId="282"/>
        </pc:sldMkLst>
      </pc:sldChg>
      <pc:sldChg chg="del">
        <pc:chgData name="Peter McQuillan" userId="a798018f86a4f6e0" providerId="LiveId" clId="{75768356-FA24-41F8-B43F-A805B30AB935}" dt="2020-11-18T03:48:43.210" v="4" actId="47"/>
        <pc:sldMkLst>
          <pc:docMk/>
          <pc:sldMk cId="0" sldId="284"/>
        </pc:sldMkLst>
      </pc:sldChg>
      <pc:sldChg chg="del">
        <pc:chgData name="Peter McQuillan" userId="a798018f86a4f6e0" providerId="LiveId" clId="{75768356-FA24-41F8-B43F-A805B30AB935}" dt="2020-11-18T03:49:06.006" v="28" actId="47"/>
        <pc:sldMkLst>
          <pc:docMk/>
          <pc:sldMk cId="0" sldId="288"/>
        </pc:sldMkLst>
      </pc:sldChg>
      <pc:sldChg chg="del">
        <pc:chgData name="Peter McQuillan" userId="a798018f86a4f6e0" providerId="LiveId" clId="{75768356-FA24-41F8-B43F-A805B30AB935}" dt="2020-11-18T03:48:47.668" v="11" actId="47"/>
        <pc:sldMkLst>
          <pc:docMk/>
          <pc:sldMk cId="0" sldId="289"/>
        </pc:sldMkLst>
      </pc:sldChg>
      <pc:sldChg chg="del">
        <pc:chgData name="Peter McQuillan" userId="a798018f86a4f6e0" providerId="LiveId" clId="{75768356-FA24-41F8-B43F-A805B30AB935}" dt="2020-11-18T03:49:07.394" v="30" actId="47"/>
        <pc:sldMkLst>
          <pc:docMk/>
          <pc:sldMk cId="0" sldId="292"/>
        </pc:sldMkLst>
      </pc:sldChg>
      <pc:sldChg chg="del">
        <pc:chgData name="Peter McQuillan" userId="a798018f86a4f6e0" providerId="LiveId" clId="{75768356-FA24-41F8-B43F-A805B30AB935}" dt="2020-11-18T03:48:50.378" v="17" actId="47"/>
        <pc:sldMkLst>
          <pc:docMk/>
          <pc:sldMk cId="3841097606" sldId="297"/>
        </pc:sldMkLst>
      </pc:sldChg>
      <pc:sldChg chg="del">
        <pc:chgData name="Peter McQuillan" userId="a798018f86a4f6e0" providerId="LiveId" clId="{75768356-FA24-41F8-B43F-A805B30AB935}" dt="2020-11-18T03:48:44.672" v="7" actId="47"/>
        <pc:sldMkLst>
          <pc:docMk/>
          <pc:sldMk cId="242339737" sldId="315"/>
        </pc:sldMkLst>
      </pc:sldChg>
      <pc:sldChg chg="del">
        <pc:chgData name="Peter McQuillan" userId="a798018f86a4f6e0" providerId="LiveId" clId="{75768356-FA24-41F8-B43F-A805B30AB935}" dt="2020-11-18T03:48:45.649" v="8" actId="47"/>
        <pc:sldMkLst>
          <pc:docMk/>
          <pc:sldMk cId="1531000160" sldId="328"/>
        </pc:sldMkLst>
      </pc:sldChg>
      <pc:sldChg chg="del">
        <pc:chgData name="Peter McQuillan" userId="a798018f86a4f6e0" providerId="LiveId" clId="{75768356-FA24-41F8-B43F-A805B30AB935}" dt="2020-11-18T03:48:48.262" v="15" actId="47"/>
        <pc:sldMkLst>
          <pc:docMk/>
          <pc:sldMk cId="2569092231" sldId="329"/>
        </pc:sldMkLst>
      </pc:sldChg>
      <pc:sldChg chg="del">
        <pc:chgData name="Peter McQuillan" userId="a798018f86a4f6e0" providerId="LiveId" clId="{75768356-FA24-41F8-B43F-A805B30AB935}" dt="2020-11-18T03:48:40.174" v="0" actId="47"/>
        <pc:sldMkLst>
          <pc:docMk/>
          <pc:sldMk cId="3161028016" sldId="330"/>
        </pc:sldMkLst>
      </pc:sldChg>
      <pc:sldChg chg="del">
        <pc:chgData name="Peter McQuillan" userId="a798018f86a4f6e0" providerId="LiveId" clId="{75768356-FA24-41F8-B43F-A805B30AB935}" dt="2020-11-18T03:48:47.687" v="12" actId="47"/>
        <pc:sldMkLst>
          <pc:docMk/>
          <pc:sldMk cId="3867637128" sldId="331"/>
        </pc:sldMkLst>
      </pc:sldChg>
      <pc:sldChg chg="del">
        <pc:chgData name="Peter McQuillan" userId="a798018f86a4f6e0" providerId="LiveId" clId="{75768356-FA24-41F8-B43F-A805B30AB935}" dt="2020-11-18T03:48:47.874" v="13" actId="47"/>
        <pc:sldMkLst>
          <pc:docMk/>
          <pc:sldMk cId="3354375443" sldId="332"/>
        </pc:sldMkLst>
      </pc:sldChg>
      <pc:sldChg chg="del">
        <pc:chgData name="Peter McQuillan" userId="a798018f86a4f6e0" providerId="LiveId" clId="{75768356-FA24-41F8-B43F-A805B30AB935}" dt="2020-11-18T03:48:51.994" v="20" actId="47"/>
        <pc:sldMkLst>
          <pc:docMk/>
          <pc:sldMk cId="1367942207" sldId="333"/>
        </pc:sldMkLst>
      </pc:sldChg>
      <pc:sldChg chg="del">
        <pc:chgData name="Peter McQuillan" userId="a798018f86a4f6e0" providerId="LiveId" clId="{75768356-FA24-41F8-B43F-A805B30AB935}" dt="2020-11-18T03:49:00.083" v="21" actId="47"/>
        <pc:sldMkLst>
          <pc:docMk/>
          <pc:sldMk cId="2981305995" sldId="336"/>
        </pc:sldMkLst>
      </pc:sldChg>
      <pc:sldChg chg="del">
        <pc:chgData name="Peter McQuillan" userId="a798018f86a4f6e0" providerId="LiveId" clId="{75768356-FA24-41F8-B43F-A805B30AB935}" dt="2020-11-18T03:49:05.170" v="27" actId="47"/>
        <pc:sldMkLst>
          <pc:docMk/>
          <pc:sldMk cId="3359657329" sldId="337"/>
        </pc:sldMkLst>
      </pc:sldChg>
      <pc:sldChg chg="del">
        <pc:chgData name="Peter McQuillan" userId="a798018f86a4f6e0" providerId="LiveId" clId="{75768356-FA24-41F8-B43F-A805B30AB935}" dt="2020-11-18T03:48:44.176" v="6" actId="47"/>
        <pc:sldMkLst>
          <pc:docMk/>
          <pc:sldMk cId="837011853" sldId="338"/>
        </pc:sldMkLst>
      </pc:sldChg>
      <pc:sldChg chg="del">
        <pc:chgData name="Peter McQuillan" userId="a798018f86a4f6e0" providerId="LiveId" clId="{75768356-FA24-41F8-B43F-A805B30AB935}" dt="2020-11-18T03:48:43.815" v="5" actId="47"/>
        <pc:sldMkLst>
          <pc:docMk/>
          <pc:sldMk cId="3776249045" sldId="339"/>
        </pc:sldMkLst>
      </pc:sldChg>
      <pc:sldMasterChg chg="delSldLayout">
        <pc:chgData name="Peter McQuillan" userId="a798018f86a4f6e0" providerId="LiveId" clId="{75768356-FA24-41F8-B43F-A805B30AB935}" dt="2020-11-18T03:49:02.605" v="24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75768356-FA24-41F8-B43F-A805B30AB935}" dt="2020-11-18T03:49:02.605" v="24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/>
              <a:t>Keep the main thin the main thing</a:t>
            </a:r>
          </a:p>
        </p:txBody>
      </p:sp>
    </p:spTree>
    <p:extLst>
      <p:ext uri="{BB962C8B-B14F-4D97-AF65-F5344CB8AC3E}">
        <p14:creationId xmlns:p14="http://schemas.microsoft.com/office/powerpoint/2010/main" val="3722160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  <a:p>
            <a:r>
              <a:rPr lang="en-CA" dirty="0"/>
              <a:t>Planning backup plan</a:t>
            </a:r>
          </a:p>
        </p:txBody>
      </p:sp>
    </p:spTree>
    <p:extLst>
      <p:ext uri="{BB962C8B-B14F-4D97-AF65-F5344CB8AC3E}">
        <p14:creationId xmlns:p14="http://schemas.microsoft.com/office/powerpoint/2010/main" val="168150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IronHED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561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68109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Carnegie understand the truth</a:t>
            </a:r>
          </a:p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65241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Googins</a:t>
            </a:r>
            <a:r>
              <a:rPr lang="en-CA" dirty="0"/>
              <a:t> </a:t>
            </a:r>
          </a:p>
          <a:p>
            <a:r>
              <a:rPr lang="en-CA" dirty="0"/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179084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Found the tool I was looking for</a:t>
            </a:r>
          </a:p>
        </p:txBody>
      </p:sp>
    </p:spTree>
    <p:extLst>
      <p:ext uri="{BB962C8B-B14F-4D97-AF65-F5344CB8AC3E}">
        <p14:creationId xmlns:p14="http://schemas.microsoft.com/office/powerpoint/2010/main" val="248658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Essence of the Warrior Creed</a:t>
            </a:r>
          </a:p>
        </p:txBody>
      </p:sp>
    </p:spTree>
    <p:extLst>
      <p:ext uri="{BB962C8B-B14F-4D97-AF65-F5344CB8AC3E}">
        <p14:creationId xmlns:p14="http://schemas.microsoft.com/office/powerpoint/2010/main" val="213002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do they like to work</a:t>
            </a:r>
          </a:p>
          <a:p>
            <a:r>
              <a:rPr lang="en-CA" dirty="0"/>
              <a:t>How much </a:t>
            </a:r>
            <a:r>
              <a:rPr lang="en-CA" dirty="0" err="1"/>
              <a:t>automy</a:t>
            </a:r>
            <a:r>
              <a:rPr lang="en-CA" dirty="0"/>
              <a:t> do </a:t>
            </a:r>
            <a:r>
              <a:rPr lang="en-CA" dirty="0" err="1"/>
              <a:t>thay</a:t>
            </a:r>
            <a:r>
              <a:rPr lang="en-CA" dirty="0"/>
              <a:t> need</a:t>
            </a:r>
          </a:p>
        </p:txBody>
      </p:sp>
    </p:spTree>
    <p:extLst>
      <p:ext uri="{BB962C8B-B14F-4D97-AF65-F5344CB8AC3E}">
        <p14:creationId xmlns:p14="http://schemas.microsoft.com/office/powerpoint/2010/main" val="222366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Goggins</a:t>
            </a:r>
            <a:endParaRPr lang="en-CA" dirty="0"/>
          </a:p>
          <a:p>
            <a:r>
              <a:rPr lang="en-CA" dirty="0"/>
              <a:t>Lombardi</a:t>
            </a:r>
          </a:p>
          <a:p>
            <a:r>
              <a:rPr lang="en-CA" dirty="0"/>
              <a:t>Be flexible </a:t>
            </a:r>
          </a:p>
          <a:p>
            <a:r>
              <a:rPr lang="en-CA" dirty="0"/>
              <a:t>Write it down.</a:t>
            </a:r>
          </a:p>
          <a:p>
            <a:r>
              <a:rPr lang="en-CA" dirty="0"/>
              <a:t>Always know what each team member is doing.</a:t>
            </a:r>
          </a:p>
        </p:txBody>
      </p:sp>
    </p:spTree>
    <p:extLst>
      <p:ext uri="{BB962C8B-B14F-4D97-AF65-F5344CB8AC3E}">
        <p14:creationId xmlns:p14="http://schemas.microsoft.com/office/powerpoint/2010/main" val="3283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/>
              <a:t>Any performance issue deal with it as soon as possible after some clear thought</a:t>
            </a:r>
          </a:p>
        </p:txBody>
      </p:sp>
    </p:spTree>
    <p:extLst>
      <p:ext uri="{BB962C8B-B14F-4D97-AF65-F5344CB8AC3E}">
        <p14:creationId xmlns:p14="http://schemas.microsoft.com/office/powerpoint/2010/main" val="1106015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Taken from the Warrior Creed</a:t>
            </a:r>
          </a:p>
        </p:txBody>
      </p:sp>
    </p:spTree>
    <p:extLst>
      <p:ext uri="{BB962C8B-B14F-4D97-AF65-F5344CB8AC3E}">
        <p14:creationId xmlns:p14="http://schemas.microsoft.com/office/powerpoint/2010/main" val="329161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2"/>
              </a:buBlip>
            </a:lvl1pPr>
            <a:lvl2pPr>
              <a:buBlip>
                <a:blip r:embed="rId12"/>
              </a:buBlip>
            </a:lvl2pPr>
            <a:lvl3pPr>
              <a:buBlip>
                <a:blip r:embed="rId12"/>
              </a:buBlip>
            </a:lvl3pPr>
            <a:lvl4pPr>
              <a:buBlip>
                <a:blip r:embed="rId12"/>
              </a:buBlip>
            </a:lvl4pPr>
            <a:lvl5pPr>
              <a:buBlip>
                <a:blip r:embed="rId1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</p:sldLayoutIdLst>
  <p:transition spd="med"/>
  <p:hf hdr="0" ft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2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Leadership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13153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Without Direction">
            <a:extLst>
              <a:ext uri="{FF2B5EF4-FFF2-40B4-BE49-F238E27FC236}">
                <a16:creationId xmlns:a16="http://schemas.microsoft.com/office/drawing/2014/main" id="{5C9AB65F-E87F-454C-A299-9BA5F15F795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3" r="23339" b="1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932873" y="660400"/>
            <a:ext cx="11079018" cy="4244109"/>
          </a:xfrm>
        </p:spPr>
        <p:txBody>
          <a:bodyPr anchor="b">
            <a:normAutofit/>
          </a:bodyPr>
          <a:lstStyle/>
          <a:p>
            <a:r>
              <a:rPr dirty="0"/>
              <a:t>In the Absence </a:t>
            </a:r>
            <a:r>
              <a:rPr lang="en-CA" dirty="0"/>
              <a:t>of</a:t>
            </a:r>
            <a:r>
              <a:rPr dirty="0"/>
              <a:t> Direction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 will take charge, lead my teammates and accomplish the business goals. </a:t>
            </a:r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 lead by example in all situations.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E5A65-0C73-43CA-B020-FBC57F2BB8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10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Weekly Planning">
            <a:extLst>
              <a:ext uri="{FF2B5EF4-FFF2-40B4-BE49-F238E27FC236}">
                <a16:creationId xmlns:a16="http://schemas.microsoft.com/office/drawing/2014/main" id="{3BDC8C14-B8A9-409A-857E-CD8476AD8D91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8"/>
          <a:stretch/>
        </p:blipFill>
        <p:spPr>
          <a:xfrm>
            <a:off x="13169900" y="2376299"/>
            <a:ext cx="9522179" cy="12702588"/>
          </a:xfrm>
          <a:noFill/>
        </p:spPr>
      </p:pic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Plan Your Weeks</a:t>
            </a:r>
            <a:endParaRPr dirty="0"/>
          </a:p>
        </p:txBody>
      </p:sp>
      <p:sp>
        <p:nvSpPr>
          <p:cNvPr id="222" name="Shape 222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 with Compassion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Leader has to make strong statements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 the person that makes people feel welcome and productive success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E3673-D3FF-4EF2-9FC3-90095A08DC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11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Text, letter&#10;&#10;Description automatically generated">
            <a:extLst>
              <a:ext uri="{FF2B5EF4-FFF2-40B4-BE49-F238E27FC236}">
                <a16:creationId xmlns:a16="http://schemas.microsoft.com/office/drawing/2014/main" id="{46F971CE-703C-4138-88CB-E332D7B2AF2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9" r="25168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473199" y="1790700"/>
            <a:ext cx="11172757" cy="3598423"/>
          </a:xfrm>
        </p:spPr>
        <p:txBody>
          <a:bodyPr anchor="b">
            <a:normAutofit/>
          </a:bodyPr>
          <a:lstStyle/>
          <a:p>
            <a:r>
              <a:rPr dirty="0"/>
              <a:t>Delegate Tasks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>
            <a:lvl1pPr>
              <a:buBlip>
                <a:blip r:embed="rId4"/>
              </a:buBlip>
            </a:lvl1pPr>
          </a:lstStyle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measure how well delegated tasks get done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741428-1232-4B60-83D5-A2E627618C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12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crifice">
            <a:extLst>
              <a:ext uri="{FF2B5EF4-FFF2-40B4-BE49-F238E27FC236}">
                <a16:creationId xmlns:a16="http://schemas.microsoft.com/office/drawing/2014/main" id="{F10BFEE6-76BD-48AC-9BC6-4618FB36C89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6" r="1" b="1"/>
          <a:stretch/>
        </p:blipFill>
        <p:spPr>
          <a:xfrm>
            <a:off x="12925240" y="918941"/>
            <a:ext cx="11599695" cy="15473898"/>
          </a:xfrm>
          <a:noFill/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473199" y="1803400"/>
            <a:ext cx="11075481" cy="4441757"/>
          </a:xfrm>
        </p:spPr>
        <p:txBody>
          <a:bodyPr anchor="b">
            <a:normAutofit fontScale="90000"/>
          </a:bodyPr>
          <a:lstStyle/>
          <a:p>
            <a:r>
              <a:rPr lang="en-CA" dirty="0"/>
              <a:t>Be Prepared for Sacrifice </a:t>
            </a:r>
            <a:br>
              <a:rPr lang="en-CA" dirty="0"/>
            </a:b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type="body" sz="quarter" idx="1"/>
          </p:nvPr>
        </p:nvSpPr>
        <p:spPr>
          <a:xfrm>
            <a:off x="1473200" y="5424055"/>
            <a:ext cx="11075480" cy="6386945"/>
          </a:xfrm>
        </p:spPr>
        <p:txBody>
          <a:bodyPr anchor="t">
            <a:normAutofit/>
          </a:bodyPr>
          <a:lstStyle/>
          <a:p>
            <a:pPr marL="857250" indent="-8572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Small hurts</a:t>
            </a:r>
            <a:endParaRPr lang="en-CA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CA" dirty="0"/>
          </a:p>
          <a:p>
            <a:pPr marL="857250" indent="-8572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/>
              <a:t>L</a:t>
            </a:r>
            <a:r>
              <a:rPr dirty="0"/>
              <a:t>earn to live with </a:t>
            </a:r>
            <a:r>
              <a:rPr lang="en-CA" dirty="0"/>
              <a:t>the </a:t>
            </a:r>
            <a:r>
              <a:rPr dirty="0"/>
              <a:t>small hurts</a:t>
            </a:r>
            <a:endParaRPr lang="en-CA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CA" dirty="0"/>
          </a:p>
          <a:p>
            <a:pPr marL="857250" indent="-8572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Demand total commitment from yourself and </a:t>
            </a:r>
            <a:r>
              <a:rPr lang="en-CA" dirty="0"/>
              <a:t>your </a:t>
            </a:r>
            <a:r>
              <a:rPr dirty="0"/>
              <a:t>teammates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FFD667-FAE8-4D0A-8BF5-8DDC78D355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1CDC1-5939-4FE8-8BA6-FCE96CC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dirty="0"/>
              <a:t>End Leadership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A3B64-0276-4933-9E21-C76D91A41A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9203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dirty="0"/>
              <a:t>Act don't React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sz="quarter" idx="1"/>
          </p:nvPr>
        </p:nvSpPr>
        <p:spPr>
          <a:xfrm>
            <a:off x="1317557" y="6718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Embrace Change</a:t>
            </a:r>
            <a:endParaRPr lang="en-C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Apply old solutions to new problems</a:t>
            </a:r>
            <a:endParaRPr lang="en-C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FBF65-24AA-433F-A256-E14CA208CB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dirty="0"/>
              <a:t>Leaders are Authentic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Understand </a:t>
            </a: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that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must ask where is the truth</a:t>
            </a:r>
            <a:endParaRPr lang="en-C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 people informed with the good and the bad information 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 inform only on a “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needs to know</a:t>
            </a:r>
            <a:r>
              <a:rPr lang="en-CA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 basis erodes trust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A1712-F882-40A4-AA4C-27893F9A98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&#10;&#10;Description automatically generated">
            <a:extLst>
              <a:ext uri="{FF2B5EF4-FFF2-40B4-BE49-F238E27FC236}">
                <a16:creationId xmlns:a16="http://schemas.microsoft.com/office/drawing/2014/main" id="{4816A609-2CAE-4D2C-B318-AAFDC82A5A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r="40261"/>
          <a:stretch/>
        </p:blipFill>
        <p:spPr>
          <a:xfrm>
            <a:off x="13169900" y="2376299"/>
            <a:ext cx="9522179" cy="1270258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dirty="0"/>
              <a:t>Accountability Mirror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/>
              <a:t>The Accountability mirror exists only in your mind</a:t>
            </a:r>
            <a:br>
              <a:rPr lang="en-US" sz="3100"/>
            </a:br>
            <a:endParaRPr lang="en-US" sz="31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/>
              <a:t>It reflects the true you and can be used for personal growth</a:t>
            </a:r>
            <a:br>
              <a:rPr lang="en-US" sz="3100"/>
            </a:br>
            <a:endParaRPr lang="en-US" sz="31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/>
              <a:t>This is the tool you use to evaluate yourself.</a:t>
            </a:r>
            <a:br>
              <a:rPr lang="en-US" sz="3100"/>
            </a:br>
            <a:endParaRPr lang="en-US" sz="31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/>
              <a:t>Looking into the mirror reveals the real you.</a:t>
            </a:r>
            <a:br>
              <a:rPr lang="en-US" sz="3100"/>
            </a:br>
            <a:endParaRPr lang="en-US" sz="3100"/>
          </a:p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/>
              <a:t>You are the only one that knows the real you.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21CFA-B334-4D4E-BFDF-7CB23A0E25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  <a:defRPr>
                <a:effectLst/>
              </a:defRPr>
            </a:pPr>
            <a:fld id="{86CB4B4D-7CA3-9044-876B-883B54F8677D}" type="slidenum">
              <a:rPr lang="en-CA" smtClean="0"/>
              <a:pPr>
                <a:spcAft>
                  <a:spcPts val="600"/>
                </a:spcAft>
                <a:defRPr>
                  <a:effectLst/>
                </a:defRPr>
              </a:pPr>
              <a:t>4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, indoor, playing&#10;&#10;Description automatically generated">
            <a:extLst>
              <a:ext uri="{FF2B5EF4-FFF2-40B4-BE49-F238E27FC236}">
                <a16:creationId xmlns:a16="http://schemas.microsoft.com/office/drawing/2014/main" id="{7D47B813-1DF7-43F0-A745-869489017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4" r="9668"/>
          <a:stretch/>
        </p:blipFill>
        <p:spPr>
          <a:xfrm>
            <a:off x="13169900" y="2376299"/>
            <a:ext cx="9522179" cy="1270258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CA" dirty="0"/>
              <a:t>Apply your Personal </a:t>
            </a:r>
            <a:r>
              <a:rPr dirty="0"/>
              <a:t>C</a:t>
            </a:r>
            <a:r>
              <a:rPr lang="en-CA" dirty="0"/>
              <a:t>reed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>
            <a:lvl1pPr>
              <a:buBlip>
                <a:blip r:embed="rId4"/>
              </a:buBlip>
            </a:lvl1pPr>
          </a:lstStyle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The creed is a </a:t>
            </a:r>
            <a:r>
              <a:rPr u="sng" dirty="0">
                <a:uFill>
                  <a:solidFill>
                    <a:schemeClr val="tx1"/>
                  </a:solidFill>
                </a:uFill>
              </a:rPr>
              <a:t>code of conduc</a:t>
            </a:r>
            <a:r>
              <a:rPr u="sng" dirty="0"/>
              <a:t>t </a:t>
            </a:r>
            <a:r>
              <a:rPr dirty="0"/>
              <a:t>and an inspirational daily reminder of the “reason we work and strive to succeed”.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0C1D1-9869-4CCF-9213-D449B577E2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3B45FE9-8E2D-44C7-A1A6-B707C5772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674" y="918941"/>
            <a:ext cx="10328827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473200" y="653868"/>
            <a:ext cx="9639300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An Example Creed in a Nutshell</a:t>
            </a:r>
            <a:endParaRPr dirty="0"/>
          </a:p>
        </p:txBody>
      </p:sp>
      <p:sp>
        <p:nvSpPr>
          <p:cNvPr id="134" name="Shape 134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Loyalty - We display Loyalty to the Company and our Team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Authenticity - Work with honor and integrity in and out of the workplace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Leadership - Ready to Lead, Ready to Follow and will never Quit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Responsibility - Take responsibility for your actions and the actions of your teammates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Train to be better than your competitors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Excel Discipline and Innovation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DBD33-8FFC-4420-A9D2-D4A721F179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  <a:defRPr>
                <a:effectLst/>
              </a:defRPr>
            </a:pPr>
            <a:fld id="{86CB4B4D-7CA3-9044-876B-883B54F8677D}" type="slidenum">
              <a:rPr lang="en-CA" smtClean="0"/>
              <a:pPr>
                <a:spcAft>
                  <a:spcPts val="600"/>
                </a:spcAft>
                <a:defRPr>
                  <a:effectLst/>
                </a:defRPr>
              </a:pPr>
              <a:t>6</a:t>
            </a:fld>
            <a:endParaRPr lang="en-CA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82574-16ED-4FB7-86A4-9D68381A2D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8" r="12295" b="1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473200" y="639618"/>
            <a:ext cx="11120582" cy="4927600"/>
          </a:xfrm>
        </p:spPr>
        <p:txBody>
          <a:bodyPr anchor="b">
            <a:normAutofit/>
          </a:bodyPr>
          <a:lstStyle/>
          <a:p>
            <a:r>
              <a:rPr dirty="0"/>
              <a:t>Know </a:t>
            </a:r>
            <a:r>
              <a:rPr lang="en-CA" dirty="0"/>
              <a:t>Y</a:t>
            </a:r>
            <a:r>
              <a:rPr dirty="0"/>
              <a:t>our</a:t>
            </a:r>
            <a:r>
              <a:rPr lang="en-CA" dirty="0"/>
              <a:t> Team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 as much as you can about each team member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Find out their interests in and out of the office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585AB-B10B-4A08-BF5B-51669FFAB8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Plannning">
            <a:extLst>
              <a:ext uri="{FF2B5EF4-FFF2-40B4-BE49-F238E27FC236}">
                <a16:creationId xmlns:a16="http://schemas.microsoft.com/office/drawing/2014/main" id="{6872EACC-C61E-4721-BACE-C66733EF772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r="24982" b="1"/>
          <a:stretch/>
        </p:blipFill>
        <p:spPr>
          <a:xfrm>
            <a:off x="12925425" y="919163"/>
            <a:ext cx="11599863" cy="15473362"/>
          </a:xfrm>
          <a:noFill/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29473" y="933018"/>
            <a:ext cx="11289489" cy="3049722"/>
          </a:xfrm>
        </p:spPr>
        <p:txBody>
          <a:bodyPr anchor="b">
            <a:normAutofit/>
          </a:bodyPr>
          <a:lstStyle/>
          <a:p>
            <a:r>
              <a:rPr dirty="0"/>
              <a:t>Plan the Work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sz="quarter" idx="1"/>
          </p:nvPr>
        </p:nvSpPr>
        <p:spPr>
          <a:xfrm>
            <a:off x="952355" y="5008419"/>
            <a:ext cx="11599863" cy="6802582"/>
          </a:xfrm>
        </p:spPr>
        <p:txBody>
          <a:bodyPr anchor="t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Create a work planner noting milestones with dates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1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Ensure all team members know the individual milestone dates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1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Know your team members bonus structure to ensure they will always exceed expectations and get their bonuses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7DBE7-404D-4915-8904-54AE09432F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8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aring, guitar, game, person&#10;&#10;Description automatically generated">
            <a:extLst>
              <a:ext uri="{FF2B5EF4-FFF2-40B4-BE49-F238E27FC236}">
                <a16:creationId xmlns:a16="http://schemas.microsoft.com/office/drawing/2014/main" id="{44800603-9B17-4670-8498-99D15885E8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957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</p:spPr>
        <p:txBody>
          <a:bodyPr anchor="b">
            <a:normAutofit/>
          </a:bodyPr>
          <a:lstStyle/>
          <a:p>
            <a:r>
              <a:rPr dirty="0"/>
              <a:t>Proactive Performance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Take action early </a:t>
            </a:r>
            <a:endParaRPr lang="en-CA" dirty="0"/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dirty="0"/>
              <a:t>Don't wait </a:t>
            </a:r>
            <a:r>
              <a:rPr lang="en-CA" dirty="0"/>
              <a:t>to correct and action do immediately after some careful thought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09CB1-7E9A-4FC5-AB76-7DDB94D5B0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9</a:t>
            </a:fld>
            <a:endParaRPr lang="en-CA" dirty="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457</Words>
  <Application>Microsoft Office PowerPoint</Application>
  <PresentationFormat>Custom</PresentationFormat>
  <Paragraphs>93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Helvetica Neue</vt:lpstr>
      <vt:lpstr>Helvetica Neue Light</vt:lpstr>
      <vt:lpstr>Industrial</vt:lpstr>
      <vt:lpstr>PowerPoint Presentation</vt:lpstr>
      <vt:lpstr>Act don't React</vt:lpstr>
      <vt:lpstr>Leaders are Authentic</vt:lpstr>
      <vt:lpstr>Accountability Mirror</vt:lpstr>
      <vt:lpstr>Apply your Personal Creed</vt:lpstr>
      <vt:lpstr>An Example Creed in a Nutshell</vt:lpstr>
      <vt:lpstr>Know Your Team</vt:lpstr>
      <vt:lpstr>Plan the Work</vt:lpstr>
      <vt:lpstr>Proactive Performance</vt:lpstr>
      <vt:lpstr>In the Absence of Direction</vt:lpstr>
      <vt:lpstr>Plan Your Weeks</vt:lpstr>
      <vt:lpstr>Delegate Tasks</vt:lpstr>
      <vt:lpstr>Be Prepared for Sacrifice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4</cp:revision>
  <dcterms:created xsi:type="dcterms:W3CDTF">2020-10-26T14:38:21Z</dcterms:created>
  <dcterms:modified xsi:type="dcterms:W3CDTF">2020-11-18T03:49:32Z</dcterms:modified>
</cp:coreProperties>
</file>